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2" r:id="rId6"/>
    <p:sldId id="263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3" d="100"/>
          <a:sy n="53" d="100"/>
        </p:scale>
        <p:origin x="-990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2156A-D193-469F-A75E-7A382628EB70}" type="datetimeFigureOut">
              <a:rPr lang="he-IL" smtClean="0"/>
              <a:t>י"ח/אדר ב/תשע"א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E1CA1-93CF-48A7-9CF1-7F904995B2D7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tx\Desktop\googleappengin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4405612" cy="432048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3140968"/>
            <a:ext cx="7488832" cy="4104456"/>
          </a:xfrm>
        </p:spPr>
        <p:txBody>
          <a:bodyPr>
            <a:normAutofit/>
          </a:bodyPr>
          <a:lstStyle/>
          <a:p>
            <a:r>
              <a:rPr lang="he-IL" sz="3200" dirty="0" smtClean="0">
                <a:latin typeface="David" pitchFamily="34" charset="-79"/>
                <a:cs typeface="David" pitchFamily="34" charset="-79"/>
              </a:rPr>
              <a:t/>
            </a:r>
            <a:br>
              <a:rPr lang="he-IL" sz="3200" dirty="0" smtClean="0">
                <a:latin typeface="David" pitchFamily="34" charset="-79"/>
                <a:cs typeface="David" pitchFamily="34" charset="-79"/>
              </a:rPr>
            </a:br>
            <a:r>
              <a:rPr lang="en-US" sz="4000" i="1" dirty="0" smtClean="0">
                <a:solidFill>
                  <a:schemeClr val="tx2">
                    <a:lumMod val="50000"/>
                  </a:schemeClr>
                </a:solidFill>
                <a:latin typeface="Bodoni MT Black" pitchFamily="18" charset="0"/>
                <a:cs typeface="David" pitchFamily="34" charset="-79"/>
              </a:rPr>
              <a:t>stuff we did and used in </a:t>
            </a:r>
            <a:r>
              <a:rPr lang="en-US" sz="4000" i="1" dirty="0" err="1" smtClean="0">
                <a:solidFill>
                  <a:schemeClr val="tx2">
                    <a:lumMod val="50000"/>
                  </a:schemeClr>
                </a:solidFill>
                <a:latin typeface="Bodoni MT Black" pitchFamily="18" charset="0"/>
                <a:cs typeface="David" pitchFamily="34" charset="-79"/>
              </a:rPr>
              <a:t>ilikeil</a:t>
            </a:r>
            <a:endParaRPr lang="he-IL" sz="3200" i="1" dirty="0">
              <a:solidFill>
                <a:schemeClr val="tx2">
                  <a:lumMod val="50000"/>
                </a:schemeClr>
              </a:solidFill>
              <a:latin typeface="Bodoni MT Black" pitchFamily="18" charset="0"/>
              <a:cs typeface="David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code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latin typeface="Consolas"/>
              </a:rPr>
              <a:t>{% extends "main.html" 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latin typeface="Consolas"/>
              </a:rPr>
              <a:t>{% block search 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div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searchdiv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searchdiv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form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action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="/search"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method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="get"&gt;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900" dirty="0" err="1" smtClean="0">
                <a:solidFill>
                  <a:srgbClr val="FF0000"/>
                </a:solidFill>
                <a:latin typeface="Consolas"/>
              </a:rPr>
              <a:t>autocomplete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="off"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="q"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="q"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="text" </a:t>
            </a:r>
            <a:r>
              <a:rPr lang="en-US" sz="900" dirty="0" err="1" smtClean="0">
                <a:solidFill>
                  <a:srgbClr val="FF0000"/>
                </a:solidFill>
                <a:latin typeface="Consolas"/>
              </a:rPr>
              <a:t>tabindex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="1"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="{{query}}"/&gt;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0000FF"/>
                </a:solidFill>
                <a:latin typeface="Consolas"/>
              </a:rPr>
              <a:t>     </a:t>
            </a:r>
          </a:p>
          <a:p>
            <a:pPr marL="514350" indent="-514350" algn="l" rtl="0">
              <a:buFont typeface="+mj-lt"/>
              <a:buAutoNum type="arabicPeriod"/>
            </a:pPr>
            <a:endParaRPr lang="he-IL" sz="900" dirty="0" smtClean="0">
              <a:solidFill>
                <a:srgbClr val="0000FF"/>
              </a:solidFill>
              <a:latin typeface="Consolas"/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script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="text/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javascript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" </a:t>
            </a:r>
            <a:r>
              <a:rPr lang="en-US" sz="900" dirty="0" err="1" smtClean="0">
                <a:solidFill>
                  <a:srgbClr val="FF0000"/>
                </a:solidFill>
                <a:latin typeface="Consolas"/>
              </a:rPr>
              <a:t>src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="/static/slideshow/scripts.js"&gt;&lt;/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script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0000FF"/>
                </a:solidFill>
                <a:latin typeface="Consolas"/>
              </a:rPr>
              <a:t>     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script </a:t>
            </a:r>
            <a:r>
              <a:rPr lang="en-US" sz="9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="text/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javascript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function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showTopics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(){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  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document.getElementById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(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'topics').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style.visibility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='visible';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document.getElementById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('random-topics').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style.display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='none';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800000"/>
                </a:solidFill>
                <a:latin typeface="Consolas"/>
              </a:rPr>
              <a:t>        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$(document).ready(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function() {    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$(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"#q").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autocomplete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(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[             {%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for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keyw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in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allkeywords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          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"{{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keyw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}}",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 {%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endfor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%}''],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800000"/>
                </a:solidFill>
                <a:latin typeface="Consolas"/>
              </a:rPr>
              <a:t>            {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    delay:1,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    minChars:1,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    matchSubset:1,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                </a:t>
            </a:r>
            <a:r>
              <a:rPr lang="en-US" sz="900" dirty="0" err="1" smtClean="0">
                <a:solidFill>
                  <a:srgbClr val="800000"/>
                </a:solidFill>
                <a:latin typeface="Consolas"/>
              </a:rPr>
              <a:t>autoFill: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      maxItemsToShow:10,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multiple:true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,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                </a:t>
            </a:r>
            <a:r>
              <a:rPr lang="en-US" sz="900" dirty="0" err="1" smtClean="0">
                <a:solidFill>
                  <a:srgbClr val="0000FF"/>
                </a:solidFill>
                <a:latin typeface="Consolas"/>
              </a:rPr>
              <a:t>multipleSeparator</a:t>
            </a:r>
            <a:r>
              <a:rPr lang="en-US" sz="900" dirty="0" smtClean="0">
                <a:solidFill>
                  <a:srgbClr val="0000FF"/>
                </a:solidFill>
                <a:latin typeface="Consolas"/>
              </a:rPr>
              <a:t>: </a:t>
            </a:r>
            <a:r>
              <a:rPr lang="en-US" sz="900" dirty="0" smtClean="0">
                <a:solidFill>
                  <a:srgbClr val="800000"/>
                </a:solidFill>
                <a:latin typeface="Consolas"/>
              </a:rPr>
              <a:t>" "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800000"/>
                </a:solidFill>
                <a:latin typeface="Consolas"/>
              </a:rPr>
              <a:t>            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800000"/>
                </a:solidFill>
                <a:latin typeface="Consolas"/>
              </a:rPr>
              <a:t>        );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900" dirty="0" smtClean="0">
                <a:solidFill>
                  <a:srgbClr val="800000"/>
                </a:solidFill>
                <a:latin typeface="Consolas"/>
              </a:rPr>
              <a:t>    });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code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script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input </a:t>
            </a:r>
            <a:r>
              <a:rPr lang="en-US" sz="1100" dirty="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="submit" </a:t>
            </a:r>
            <a:r>
              <a:rPr lang="en-US" sz="1100" dirty="0" smtClean="0">
                <a:solidFill>
                  <a:srgbClr val="FF0000"/>
                </a:solidFill>
                <a:latin typeface="Consolas"/>
              </a:rPr>
              <a:t>value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="Search" /&gt;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form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span </a:t>
            </a:r>
            <a:r>
              <a:rPr lang="en-US" sz="1100" dirty="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hottopics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span </a:t>
            </a:r>
            <a:r>
              <a:rPr lang="en-US" sz="1100" dirty="0" smtClean="0">
                <a:solidFill>
                  <a:srgbClr val="FF0000"/>
                </a:solidFill>
                <a:latin typeface="Consolas"/>
              </a:rPr>
              <a:t>id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="random-topics" </a:t>
            </a:r>
            <a:r>
              <a:rPr lang="en-US" sz="1100" dirty="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="keywords"&gt;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Hot topics: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    {%for 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in 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hotkeywords|slice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:"3"%}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            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a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</a:rPr>
              <a:t>href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="?q={{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}}"&gt;{{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}}&lt;/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a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     {%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endfor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     &lt;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a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</a:rPr>
              <a:t>href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="/" </a:t>
            </a:r>
            <a:r>
              <a:rPr lang="en-US" sz="1100" dirty="0" err="1" smtClean="0">
                <a:solidFill>
                  <a:srgbClr val="FF0000"/>
                </a:solidFill>
                <a:latin typeface="Consolas"/>
              </a:rPr>
              <a:t>onclick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="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showTopics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();"&gt;more...&lt;/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a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     &lt;</a:t>
            </a:r>
            <a:r>
              <a:rPr lang="en-US" sz="1100" dirty="0" err="1" smtClean="0">
                <a:solidFill>
                  <a:srgbClr val="800000"/>
                </a:solidFill>
                <a:latin typeface="Consolas"/>
              </a:rPr>
              <a:t>br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1100" dirty="0" smtClean="0">
                <a:solidFill>
                  <a:srgbClr val="0000FF"/>
                </a:solidFill>
                <a:latin typeface="Consolas"/>
              </a:rPr>
              <a:t>            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    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span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he-IL" sz="1100" dirty="0" smtClean="0">
                <a:solidFill>
                  <a:srgbClr val="0000FF"/>
                </a:solidFill>
                <a:latin typeface="Consolas"/>
              </a:rPr>
              <a:t>        </a:t>
            </a:r>
            <a:r>
              <a:rPr lang="he-IL" sz="1100" dirty="0" smtClean="0">
                <a:solidFill>
                  <a:srgbClr val="006400"/>
                </a:solidFill>
                <a:latin typeface="Consolas"/>
              </a:rPr>
              <a:t>&lt;!--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 &lt;span id="topics" style="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visibility:hidden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" class="keywords"&gt;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      {%for 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in 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hotkeywords|slice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:"20"%}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             &lt;a 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href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="?q={{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}}"&gt;{{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keyw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}}&lt;/a&gt;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      {%</a:t>
            </a:r>
            <a:r>
              <a:rPr lang="en-US" sz="1100" dirty="0" err="1" smtClean="0">
                <a:solidFill>
                  <a:srgbClr val="006400"/>
                </a:solidFill>
                <a:latin typeface="Consolas"/>
              </a:rPr>
              <a:t>endfor</a:t>
            </a: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%}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 &lt;/span&gt;--&gt;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6400"/>
                </a:solidFill>
                <a:latin typeface="Consolas"/>
              </a:rPr>
              <a:t>       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span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   &lt;/</a:t>
            </a:r>
            <a:r>
              <a:rPr lang="en-US" sz="1100" dirty="0" smtClean="0">
                <a:solidFill>
                  <a:srgbClr val="800000"/>
                </a:solidFill>
                <a:latin typeface="Consolas"/>
              </a:rPr>
              <a:t>div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{% </a:t>
            </a:r>
            <a:r>
              <a:rPr lang="en-US" sz="1100" dirty="0" err="1" smtClean="0">
                <a:solidFill>
                  <a:srgbClr val="0000FF"/>
                </a:solidFill>
                <a:latin typeface="Consolas"/>
              </a:rPr>
              <a:t>endblock</a:t>
            </a:r>
            <a:r>
              <a:rPr lang="en-US" sz="1100" dirty="0" smtClean="0">
                <a:solidFill>
                  <a:srgbClr val="0000FF"/>
                </a:solidFill>
                <a:latin typeface="Consolas"/>
              </a:rPr>
              <a:t> %}</a:t>
            </a:r>
          </a:p>
          <a:p>
            <a:pPr algn="l" rtl="0"/>
            <a:endParaRPr lang="he-IL" sz="1100" dirty="0" smtClean="0">
              <a:solidFill>
                <a:srgbClr val="0000FF"/>
              </a:solidFill>
              <a:latin typeface="Consolas"/>
            </a:endParaRPr>
          </a:p>
          <a:p>
            <a:pPr algn="l" rtl="0"/>
            <a:endParaRPr lang="he-IL" sz="1100" dirty="0" smtClean="0">
              <a:solidFill>
                <a:srgbClr val="0000FF"/>
              </a:solidFill>
              <a:latin typeface="Consolas"/>
            </a:endParaRPr>
          </a:p>
          <a:p>
            <a:pPr algn="l" rtl="0"/>
            <a:endParaRPr lang="he-I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33264" y="-387424"/>
            <a:ext cx="11377264" cy="8532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315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stuff we did and used in ilikeil</vt:lpstr>
      <vt:lpstr>Client code</vt:lpstr>
      <vt:lpstr>Client code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Appengine</dc:title>
  <dc:creator>tx</dc:creator>
  <cp:lastModifiedBy>tx</cp:lastModifiedBy>
  <cp:revision>7</cp:revision>
  <dcterms:created xsi:type="dcterms:W3CDTF">2011-03-24T14:38:53Z</dcterms:created>
  <dcterms:modified xsi:type="dcterms:W3CDTF">2011-03-24T15:28:14Z</dcterms:modified>
</cp:coreProperties>
</file>