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60" r:id="rId2"/>
    <p:sldId id="268" r:id="rId3"/>
    <p:sldId id="274" r:id="rId4"/>
    <p:sldId id="275" r:id="rId5"/>
    <p:sldId id="276" r:id="rId6"/>
    <p:sldId id="273" r:id="rId7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65413" autoAdjust="0"/>
    <p:restoredTop sz="94653" autoAdjust="0"/>
  </p:normalViewPr>
  <p:slideViewPr>
    <p:cSldViewPr>
      <p:cViewPr varScale="1">
        <p:scale>
          <a:sx n="71" d="100"/>
          <a:sy n="71" d="100"/>
        </p:scale>
        <p:origin x="-8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BD3A05-5C0D-41E2-9EDA-CB0CE9BD69DC}" type="doc">
      <dgm:prSet loTypeId="urn:microsoft.com/office/officeart/2005/8/layout/hProcess7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72536530-F6CE-4F0A-858E-E31FB1F19049}">
      <dgm:prSet/>
      <dgm:spPr/>
      <dgm:t>
        <a:bodyPr/>
        <a:lstStyle/>
        <a:p>
          <a:pPr rtl="0"/>
          <a:r>
            <a:rPr lang="en-US" dirty="0" smtClean="0"/>
            <a:t>One month</a:t>
          </a:r>
          <a:endParaRPr lang="he-IL" dirty="0"/>
        </a:p>
      </dgm:t>
    </dgm:pt>
    <dgm:pt modelId="{086706F1-C678-4147-B2CD-B8AF439344E0}" type="parTrans" cxnId="{7890B5F5-BFBB-41AE-AFAF-F0B30071FFCA}">
      <dgm:prSet/>
      <dgm:spPr/>
      <dgm:t>
        <a:bodyPr/>
        <a:lstStyle/>
        <a:p>
          <a:pPr rtl="1"/>
          <a:endParaRPr lang="he-IL"/>
        </a:p>
      </dgm:t>
    </dgm:pt>
    <dgm:pt modelId="{71D112A5-2B6B-4B10-BD7F-1376A93CFDEE}" type="sibTrans" cxnId="{7890B5F5-BFBB-41AE-AFAF-F0B30071FFCA}">
      <dgm:prSet/>
      <dgm:spPr/>
      <dgm:t>
        <a:bodyPr/>
        <a:lstStyle/>
        <a:p>
          <a:pPr rtl="1"/>
          <a:endParaRPr lang="he-IL"/>
        </a:p>
      </dgm:t>
    </dgm:pt>
    <dgm:pt modelId="{3B787A08-0ABE-4A93-92E5-9D897FFB59FF}">
      <dgm:prSet/>
      <dgm:spPr/>
      <dgm:t>
        <a:bodyPr/>
        <a:lstStyle/>
        <a:p>
          <a:pPr rtl="0"/>
          <a:r>
            <a:rPr lang="en-US" dirty="0" smtClean="0"/>
            <a:t>A generated updated list of recent Israeli related articles</a:t>
          </a:r>
        </a:p>
        <a:p>
          <a:pPr rtl="0"/>
          <a:r>
            <a:rPr lang="en-US" dirty="0" smtClean="0"/>
            <a:t>Talkback recognition</a:t>
          </a:r>
          <a:endParaRPr lang="he-IL" dirty="0"/>
        </a:p>
      </dgm:t>
    </dgm:pt>
    <dgm:pt modelId="{55C11A5B-21A3-41A4-81A0-B005735A04C3}" type="parTrans" cxnId="{B3B4E492-E3E6-4191-BAD6-6339E24021C7}">
      <dgm:prSet/>
      <dgm:spPr/>
      <dgm:t>
        <a:bodyPr/>
        <a:lstStyle/>
        <a:p>
          <a:pPr rtl="1"/>
          <a:endParaRPr lang="he-IL"/>
        </a:p>
      </dgm:t>
    </dgm:pt>
    <dgm:pt modelId="{23E9A797-714C-4A9D-99C1-0F542EF4FBD0}" type="sibTrans" cxnId="{B3B4E492-E3E6-4191-BAD6-6339E24021C7}">
      <dgm:prSet/>
      <dgm:spPr/>
      <dgm:t>
        <a:bodyPr/>
        <a:lstStyle/>
        <a:p>
          <a:pPr rtl="1"/>
          <a:endParaRPr lang="he-IL"/>
        </a:p>
      </dgm:t>
    </dgm:pt>
    <dgm:pt modelId="{0161FEFC-CCDD-4208-BFB0-F05CF9E68913}">
      <dgm:prSet/>
      <dgm:spPr/>
      <dgm:t>
        <a:bodyPr/>
        <a:lstStyle/>
        <a:p>
          <a:pPr rtl="0"/>
          <a:r>
            <a:rPr lang="en-US" dirty="0" smtClean="0"/>
            <a:t>“The Toolkit”</a:t>
          </a:r>
          <a:endParaRPr lang="he-IL" dirty="0"/>
        </a:p>
      </dgm:t>
    </dgm:pt>
    <dgm:pt modelId="{0EC6B961-90C0-4765-B08D-2B4D4136815D}" type="parTrans" cxnId="{BD294DDE-2FA2-40AD-8C02-9FB018BE8B8C}">
      <dgm:prSet/>
      <dgm:spPr/>
      <dgm:t>
        <a:bodyPr/>
        <a:lstStyle/>
        <a:p>
          <a:pPr rtl="1"/>
          <a:endParaRPr lang="he-IL"/>
        </a:p>
      </dgm:t>
    </dgm:pt>
    <dgm:pt modelId="{DDF6467A-92DF-4169-BE2A-F11C9BC7A64E}" type="sibTrans" cxnId="{BD294DDE-2FA2-40AD-8C02-9FB018BE8B8C}">
      <dgm:prSet/>
      <dgm:spPr/>
      <dgm:t>
        <a:bodyPr/>
        <a:lstStyle/>
        <a:p>
          <a:pPr rtl="1"/>
          <a:endParaRPr lang="he-IL"/>
        </a:p>
      </dgm:t>
    </dgm:pt>
    <dgm:pt modelId="{A864FC3E-D4B1-4EE1-A0E3-6724FA34D9DE}">
      <dgm:prSet/>
      <dgm:spPr/>
      <dgm:t>
        <a:bodyPr/>
        <a:lstStyle/>
        <a:p>
          <a:pPr rtl="0"/>
          <a:r>
            <a:rPr lang="en-US" dirty="0" smtClean="0"/>
            <a:t>Another  two months</a:t>
          </a:r>
          <a:endParaRPr lang="he-IL" dirty="0"/>
        </a:p>
      </dgm:t>
    </dgm:pt>
    <dgm:pt modelId="{A021B46B-19FC-4BEC-8758-45B406B5CCEC}" type="parTrans" cxnId="{888FA0AE-21CC-44E2-A957-3BE1CC71EA9D}">
      <dgm:prSet/>
      <dgm:spPr/>
      <dgm:t>
        <a:bodyPr/>
        <a:lstStyle/>
        <a:p>
          <a:pPr rtl="1"/>
          <a:endParaRPr lang="he-IL"/>
        </a:p>
      </dgm:t>
    </dgm:pt>
    <dgm:pt modelId="{383EA480-2A31-4FDD-9DC2-52AFFC8DF8EB}" type="sibTrans" cxnId="{888FA0AE-21CC-44E2-A957-3BE1CC71EA9D}">
      <dgm:prSet/>
      <dgm:spPr/>
      <dgm:t>
        <a:bodyPr/>
        <a:lstStyle/>
        <a:p>
          <a:pPr rtl="1"/>
          <a:endParaRPr lang="he-IL"/>
        </a:p>
      </dgm:t>
    </dgm:pt>
    <dgm:pt modelId="{43B56B5F-CC2B-410F-9630-1E242FD694A7}">
      <dgm:prSet/>
      <dgm:spPr/>
      <dgm:t>
        <a:bodyPr/>
        <a:lstStyle/>
        <a:p>
          <a:pPr rtl="0"/>
          <a:r>
            <a:rPr lang="en-US" dirty="0" smtClean="0"/>
            <a:t>Users can add meta-data to articles (</a:t>
          </a:r>
          <a:r>
            <a:rPr lang="en-US" dirty="0" err="1" smtClean="0"/>
            <a:t>i.e</a:t>
          </a:r>
          <a:r>
            <a:rPr lang="en-US" dirty="0" smtClean="0"/>
            <a:t> statuses)</a:t>
          </a:r>
          <a:endParaRPr lang="en-US" dirty="0"/>
        </a:p>
      </dgm:t>
    </dgm:pt>
    <dgm:pt modelId="{3C7C2A73-AF05-44B4-9B75-55AB00294026}" type="parTrans" cxnId="{4BA187F3-EC79-42D9-8C78-E82B2D3A33A1}">
      <dgm:prSet/>
      <dgm:spPr/>
      <dgm:t>
        <a:bodyPr/>
        <a:lstStyle/>
        <a:p>
          <a:pPr rtl="1"/>
          <a:endParaRPr lang="he-IL"/>
        </a:p>
      </dgm:t>
    </dgm:pt>
    <dgm:pt modelId="{D7431426-A438-49C6-801E-CD274F7633F7}" type="sibTrans" cxnId="{4BA187F3-EC79-42D9-8C78-E82B2D3A33A1}">
      <dgm:prSet/>
      <dgm:spPr/>
      <dgm:t>
        <a:bodyPr/>
        <a:lstStyle/>
        <a:p>
          <a:pPr rtl="1"/>
          <a:endParaRPr lang="he-IL"/>
        </a:p>
      </dgm:t>
    </dgm:pt>
    <dgm:pt modelId="{68FBD5A2-A4B4-4682-A121-099A4684BFA9}">
      <dgm:prSet/>
      <dgm:spPr/>
      <dgm:t>
        <a:bodyPr/>
        <a:lstStyle/>
        <a:p>
          <a:pPr rtl="0"/>
          <a:r>
            <a:rPr lang="en-US" dirty="0" smtClean="0"/>
            <a:t>The system will emphasize problematic articles</a:t>
          </a:r>
          <a:endParaRPr lang="he-IL" dirty="0"/>
        </a:p>
      </dgm:t>
    </dgm:pt>
    <dgm:pt modelId="{083E0319-785C-4D89-8BE2-9DA3DA6FA5D1}" type="parTrans" cxnId="{D437114E-6680-452C-9559-9907FCC8D88B}">
      <dgm:prSet/>
      <dgm:spPr/>
      <dgm:t>
        <a:bodyPr/>
        <a:lstStyle/>
        <a:p>
          <a:pPr rtl="1"/>
          <a:endParaRPr lang="he-IL"/>
        </a:p>
      </dgm:t>
    </dgm:pt>
    <dgm:pt modelId="{3BEB7428-C04E-4FF7-99C0-1D65E129206B}" type="sibTrans" cxnId="{D437114E-6680-452C-9559-9907FCC8D88B}">
      <dgm:prSet/>
      <dgm:spPr/>
      <dgm:t>
        <a:bodyPr/>
        <a:lstStyle/>
        <a:p>
          <a:pPr rtl="1"/>
          <a:endParaRPr lang="he-IL"/>
        </a:p>
      </dgm:t>
    </dgm:pt>
    <dgm:pt modelId="{7A4F74A0-42E7-4079-AD5A-F9FD158FECF3}">
      <dgm:prSet/>
      <dgm:spPr/>
      <dgm:t>
        <a:bodyPr/>
        <a:lstStyle/>
        <a:p>
          <a:pPr rtl="0"/>
          <a:r>
            <a:rPr lang="en-US" dirty="0" smtClean="0"/>
            <a:t>Future Developments</a:t>
          </a:r>
          <a:endParaRPr lang="he-IL" dirty="0"/>
        </a:p>
      </dgm:t>
    </dgm:pt>
    <dgm:pt modelId="{E6356D9C-2C5E-41C3-B2F7-20E7913D0B44}" type="parTrans" cxnId="{64C26760-1477-4EF7-A8AE-2DF2FEDE5C8C}">
      <dgm:prSet/>
      <dgm:spPr/>
      <dgm:t>
        <a:bodyPr/>
        <a:lstStyle/>
        <a:p>
          <a:pPr rtl="1"/>
          <a:endParaRPr lang="he-IL"/>
        </a:p>
      </dgm:t>
    </dgm:pt>
    <dgm:pt modelId="{CE8D3531-2171-4434-BCDE-95C9614078A7}" type="sibTrans" cxnId="{64C26760-1477-4EF7-A8AE-2DF2FEDE5C8C}">
      <dgm:prSet/>
      <dgm:spPr/>
      <dgm:t>
        <a:bodyPr/>
        <a:lstStyle/>
        <a:p>
          <a:pPr rtl="1"/>
          <a:endParaRPr lang="he-IL"/>
        </a:p>
      </dgm:t>
    </dgm:pt>
    <dgm:pt modelId="{A08DB950-EBDB-4D0D-9558-0C3D0E848A43}">
      <dgm:prSet/>
      <dgm:spPr/>
      <dgm:t>
        <a:bodyPr/>
        <a:lstStyle/>
        <a:p>
          <a:pPr rtl="0"/>
          <a:r>
            <a:rPr lang="en-US" dirty="0" smtClean="0"/>
            <a:t>Google Maps?</a:t>
          </a:r>
          <a:endParaRPr lang="en-US" dirty="0" smtClean="0"/>
        </a:p>
        <a:p>
          <a:pPr rtl="0"/>
          <a:r>
            <a:rPr lang="en-US" dirty="0" smtClean="0"/>
            <a:t>Better NLP, Language translation</a:t>
          </a:r>
          <a:endParaRPr lang="he-IL" dirty="0"/>
        </a:p>
      </dgm:t>
    </dgm:pt>
    <dgm:pt modelId="{5240EBE9-1BFE-43B3-97FB-0890398275B4}" type="parTrans" cxnId="{D45D938B-71FC-42EB-BE94-D7926778EBA3}">
      <dgm:prSet/>
      <dgm:spPr/>
      <dgm:t>
        <a:bodyPr/>
        <a:lstStyle/>
        <a:p>
          <a:pPr rtl="1"/>
          <a:endParaRPr lang="he-IL"/>
        </a:p>
      </dgm:t>
    </dgm:pt>
    <dgm:pt modelId="{4F571E33-A7E4-4925-9BEE-4C471FAA0F75}" type="sibTrans" cxnId="{D45D938B-71FC-42EB-BE94-D7926778EBA3}">
      <dgm:prSet/>
      <dgm:spPr/>
      <dgm:t>
        <a:bodyPr/>
        <a:lstStyle/>
        <a:p>
          <a:pPr rtl="1"/>
          <a:endParaRPr lang="he-IL"/>
        </a:p>
      </dgm:t>
    </dgm:pt>
    <dgm:pt modelId="{BD4A8049-DDCB-462D-A745-BC784E5B0DF5}">
      <dgm:prSet/>
      <dgm:spPr/>
      <dgm:t>
        <a:bodyPr/>
        <a:lstStyle/>
        <a:p>
          <a:pPr rtl="0"/>
          <a:r>
            <a:rPr lang="en-US" dirty="0" smtClean="0"/>
            <a:t>Generalize for different purposes such as PR</a:t>
          </a:r>
        </a:p>
      </dgm:t>
    </dgm:pt>
    <dgm:pt modelId="{4DA88C2B-6477-4148-9D41-4D887A209376}" type="parTrans" cxnId="{E743179D-2668-4863-8BDB-11D28C7AE4B9}">
      <dgm:prSet/>
      <dgm:spPr/>
      <dgm:t>
        <a:bodyPr/>
        <a:lstStyle/>
        <a:p>
          <a:pPr rtl="1"/>
          <a:endParaRPr lang="he-IL"/>
        </a:p>
      </dgm:t>
    </dgm:pt>
    <dgm:pt modelId="{83CD3E81-BFAD-48E0-896A-C0FF5E64829E}" type="sibTrans" cxnId="{E743179D-2668-4863-8BDB-11D28C7AE4B9}">
      <dgm:prSet/>
      <dgm:spPr/>
      <dgm:t>
        <a:bodyPr/>
        <a:lstStyle/>
        <a:p>
          <a:pPr rtl="1"/>
          <a:endParaRPr lang="he-IL"/>
        </a:p>
      </dgm:t>
    </dgm:pt>
    <dgm:pt modelId="{5ACABADC-BE7D-4010-BFC0-C792090C7373}" type="pres">
      <dgm:prSet presAssocID="{3DBD3A05-5C0D-41E2-9EDA-CB0CE9BD69DC}" presName="Name0" presStyleCnt="0">
        <dgm:presLayoutVars>
          <dgm:dir/>
          <dgm:animLvl val="lvl"/>
          <dgm:resizeHandles val="exact"/>
        </dgm:presLayoutVars>
      </dgm:prSet>
      <dgm:spPr/>
    </dgm:pt>
    <dgm:pt modelId="{269624DE-D7FC-4653-A813-9DFA3B48E926}" type="pres">
      <dgm:prSet presAssocID="{72536530-F6CE-4F0A-858E-E31FB1F19049}" presName="compositeNode" presStyleCnt="0">
        <dgm:presLayoutVars>
          <dgm:bulletEnabled val="1"/>
        </dgm:presLayoutVars>
      </dgm:prSet>
      <dgm:spPr/>
    </dgm:pt>
    <dgm:pt modelId="{87012839-3C75-4EE0-983E-0D51F375B4E0}" type="pres">
      <dgm:prSet presAssocID="{72536530-F6CE-4F0A-858E-E31FB1F19049}" presName="bgRect" presStyleLbl="node1" presStyleIdx="0" presStyleCnt="3"/>
      <dgm:spPr/>
    </dgm:pt>
    <dgm:pt modelId="{C43E18E4-3A2A-49AC-8097-7DE6213294BB}" type="pres">
      <dgm:prSet presAssocID="{72536530-F6CE-4F0A-858E-E31FB1F19049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39F8E464-0BB6-4DCC-9B49-A0A867BD3151}" type="pres">
      <dgm:prSet presAssocID="{72536530-F6CE-4F0A-858E-E31FB1F19049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0207687-41D9-4901-ADF1-92ED861CAA35}" type="pres">
      <dgm:prSet presAssocID="{71D112A5-2B6B-4B10-BD7F-1376A93CFDEE}" presName="hSp" presStyleCnt="0"/>
      <dgm:spPr/>
    </dgm:pt>
    <dgm:pt modelId="{5903FC25-F7ED-4D88-A27B-940D4CE6EAC1}" type="pres">
      <dgm:prSet presAssocID="{71D112A5-2B6B-4B10-BD7F-1376A93CFDEE}" presName="vProcSp" presStyleCnt="0"/>
      <dgm:spPr/>
    </dgm:pt>
    <dgm:pt modelId="{531E4C30-A2C1-4116-A6D0-9862106D175C}" type="pres">
      <dgm:prSet presAssocID="{71D112A5-2B6B-4B10-BD7F-1376A93CFDEE}" presName="vSp1" presStyleCnt="0"/>
      <dgm:spPr/>
    </dgm:pt>
    <dgm:pt modelId="{9A726471-73DD-49DE-A932-F416BC5CD041}" type="pres">
      <dgm:prSet presAssocID="{71D112A5-2B6B-4B10-BD7F-1376A93CFDEE}" presName="simulatedConn" presStyleLbl="solidFgAcc1" presStyleIdx="0" presStyleCnt="2"/>
      <dgm:spPr/>
    </dgm:pt>
    <dgm:pt modelId="{B1610EC1-35FF-437D-8963-7DDAC985E189}" type="pres">
      <dgm:prSet presAssocID="{71D112A5-2B6B-4B10-BD7F-1376A93CFDEE}" presName="vSp2" presStyleCnt="0"/>
      <dgm:spPr/>
    </dgm:pt>
    <dgm:pt modelId="{FA1D9D9F-AD28-44FD-996B-3CED48A59E69}" type="pres">
      <dgm:prSet presAssocID="{71D112A5-2B6B-4B10-BD7F-1376A93CFDEE}" presName="sibTrans" presStyleCnt="0"/>
      <dgm:spPr/>
    </dgm:pt>
    <dgm:pt modelId="{5A220F90-A611-4548-A03E-7A75C1673C5E}" type="pres">
      <dgm:prSet presAssocID="{A864FC3E-D4B1-4EE1-A0E3-6724FA34D9DE}" presName="compositeNode" presStyleCnt="0">
        <dgm:presLayoutVars>
          <dgm:bulletEnabled val="1"/>
        </dgm:presLayoutVars>
      </dgm:prSet>
      <dgm:spPr/>
    </dgm:pt>
    <dgm:pt modelId="{784566B5-4EAA-4BFE-9F35-9828D1085643}" type="pres">
      <dgm:prSet presAssocID="{A864FC3E-D4B1-4EE1-A0E3-6724FA34D9DE}" presName="bgRect" presStyleLbl="node1" presStyleIdx="1" presStyleCnt="3"/>
      <dgm:spPr/>
    </dgm:pt>
    <dgm:pt modelId="{81C73649-3F2D-4AB0-9120-3356AC6B57B2}" type="pres">
      <dgm:prSet presAssocID="{A864FC3E-D4B1-4EE1-A0E3-6724FA34D9DE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B53BB5F6-7C4C-4A0E-B292-E68A71DFDFBD}" type="pres">
      <dgm:prSet presAssocID="{A864FC3E-D4B1-4EE1-A0E3-6724FA34D9DE}" presName="childNode" presStyleLbl="node1" presStyleIdx="1" presStyleCnt="3">
        <dgm:presLayoutVars>
          <dgm:bulletEnabled val="1"/>
        </dgm:presLayoutVars>
      </dgm:prSet>
      <dgm:spPr/>
    </dgm:pt>
    <dgm:pt modelId="{16344100-1149-441B-90BB-0F390AB5E8BA}" type="pres">
      <dgm:prSet presAssocID="{383EA480-2A31-4FDD-9DC2-52AFFC8DF8EB}" presName="hSp" presStyleCnt="0"/>
      <dgm:spPr/>
    </dgm:pt>
    <dgm:pt modelId="{570D53C9-574A-4858-83AD-4AEB6502FE0C}" type="pres">
      <dgm:prSet presAssocID="{383EA480-2A31-4FDD-9DC2-52AFFC8DF8EB}" presName="vProcSp" presStyleCnt="0"/>
      <dgm:spPr/>
    </dgm:pt>
    <dgm:pt modelId="{0E025381-47A2-4018-B86A-384D2F2FED40}" type="pres">
      <dgm:prSet presAssocID="{383EA480-2A31-4FDD-9DC2-52AFFC8DF8EB}" presName="vSp1" presStyleCnt="0"/>
      <dgm:spPr/>
    </dgm:pt>
    <dgm:pt modelId="{721249D5-5C4E-4451-A52D-402A8B0FD87D}" type="pres">
      <dgm:prSet presAssocID="{383EA480-2A31-4FDD-9DC2-52AFFC8DF8EB}" presName="simulatedConn" presStyleLbl="solidFgAcc1" presStyleIdx="1" presStyleCnt="2"/>
      <dgm:spPr/>
    </dgm:pt>
    <dgm:pt modelId="{6A74A42B-FF38-479B-BA42-6921D6E222FC}" type="pres">
      <dgm:prSet presAssocID="{383EA480-2A31-4FDD-9DC2-52AFFC8DF8EB}" presName="vSp2" presStyleCnt="0"/>
      <dgm:spPr/>
    </dgm:pt>
    <dgm:pt modelId="{8310EBD2-C796-46A2-9E22-3E490992AF17}" type="pres">
      <dgm:prSet presAssocID="{383EA480-2A31-4FDD-9DC2-52AFFC8DF8EB}" presName="sibTrans" presStyleCnt="0"/>
      <dgm:spPr/>
    </dgm:pt>
    <dgm:pt modelId="{15C71206-2FCF-4CDB-90DD-436F30D0C649}" type="pres">
      <dgm:prSet presAssocID="{7A4F74A0-42E7-4079-AD5A-F9FD158FECF3}" presName="compositeNode" presStyleCnt="0">
        <dgm:presLayoutVars>
          <dgm:bulletEnabled val="1"/>
        </dgm:presLayoutVars>
      </dgm:prSet>
      <dgm:spPr/>
    </dgm:pt>
    <dgm:pt modelId="{434A6B02-159F-4DA3-B238-C7D0F6C64304}" type="pres">
      <dgm:prSet presAssocID="{7A4F74A0-42E7-4079-AD5A-F9FD158FECF3}" presName="bgRect" presStyleLbl="node1" presStyleIdx="2" presStyleCnt="3" custLinFactNeighborY="1819"/>
      <dgm:spPr/>
    </dgm:pt>
    <dgm:pt modelId="{A5621AFC-D735-49DE-95C9-2A43E107B980}" type="pres">
      <dgm:prSet presAssocID="{7A4F74A0-42E7-4079-AD5A-F9FD158FECF3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3D8C2022-0815-445C-B39F-49BC34466A01}" type="pres">
      <dgm:prSet presAssocID="{7A4F74A0-42E7-4079-AD5A-F9FD158FECF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98FF59D5-B09F-42D1-8F55-F241B37A96F8}" type="presOf" srcId="{3DBD3A05-5C0D-41E2-9EDA-CB0CE9BD69DC}" destId="{5ACABADC-BE7D-4010-BFC0-C792090C7373}" srcOrd="0" destOrd="0" presId="urn:microsoft.com/office/officeart/2005/8/layout/hProcess7"/>
    <dgm:cxn modelId="{BD294DDE-2FA2-40AD-8C02-9FB018BE8B8C}" srcId="{72536530-F6CE-4F0A-858E-E31FB1F19049}" destId="{0161FEFC-CCDD-4208-BFB0-F05CF9E68913}" srcOrd="1" destOrd="0" parTransId="{0EC6B961-90C0-4765-B08D-2B4D4136815D}" sibTransId="{DDF6467A-92DF-4169-BE2A-F11C9BC7A64E}"/>
    <dgm:cxn modelId="{4BA187F3-EC79-42D9-8C78-E82B2D3A33A1}" srcId="{A864FC3E-D4B1-4EE1-A0E3-6724FA34D9DE}" destId="{43B56B5F-CC2B-410F-9630-1E242FD694A7}" srcOrd="0" destOrd="0" parTransId="{3C7C2A73-AF05-44B4-9B75-55AB00294026}" sibTransId="{D7431426-A438-49C6-801E-CD274F7633F7}"/>
    <dgm:cxn modelId="{AB2DA55B-47F3-476E-B443-71EA983375B6}" type="presOf" srcId="{A864FC3E-D4B1-4EE1-A0E3-6724FA34D9DE}" destId="{784566B5-4EAA-4BFE-9F35-9828D1085643}" srcOrd="0" destOrd="0" presId="urn:microsoft.com/office/officeart/2005/8/layout/hProcess7"/>
    <dgm:cxn modelId="{93487ABB-C282-4ADD-BA77-F7F747C1B917}" type="presOf" srcId="{72536530-F6CE-4F0A-858E-E31FB1F19049}" destId="{C43E18E4-3A2A-49AC-8097-7DE6213294BB}" srcOrd="1" destOrd="0" presId="urn:microsoft.com/office/officeart/2005/8/layout/hProcess7"/>
    <dgm:cxn modelId="{A190E770-874A-4629-A83F-BC6682826AE9}" type="presOf" srcId="{A08DB950-EBDB-4D0D-9558-0C3D0E848A43}" destId="{3D8C2022-0815-445C-B39F-49BC34466A01}" srcOrd="0" destOrd="0" presId="urn:microsoft.com/office/officeart/2005/8/layout/hProcess7"/>
    <dgm:cxn modelId="{7B0A51FE-58C9-4F93-9067-A3B29EFD21BD}" type="presOf" srcId="{BD4A8049-DDCB-462D-A745-BC784E5B0DF5}" destId="{3D8C2022-0815-445C-B39F-49BC34466A01}" srcOrd="0" destOrd="1" presId="urn:microsoft.com/office/officeart/2005/8/layout/hProcess7"/>
    <dgm:cxn modelId="{E743179D-2668-4863-8BDB-11D28C7AE4B9}" srcId="{7A4F74A0-42E7-4079-AD5A-F9FD158FECF3}" destId="{BD4A8049-DDCB-462D-A745-BC784E5B0DF5}" srcOrd="1" destOrd="0" parTransId="{4DA88C2B-6477-4148-9D41-4D887A209376}" sibTransId="{83CD3E81-BFAD-48E0-896A-C0FF5E64829E}"/>
    <dgm:cxn modelId="{F090BC26-7AA9-4B5F-BE15-7E1880A25941}" type="presOf" srcId="{68FBD5A2-A4B4-4682-A121-099A4684BFA9}" destId="{B53BB5F6-7C4C-4A0E-B292-E68A71DFDFBD}" srcOrd="0" destOrd="1" presId="urn:microsoft.com/office/officeart/2005/8/layout/hProcess7"/>
    <dgm:cxn modelId="{B3B4E492-E3E6-4191-BAD6-6339E24021C7}" srcId="{72536530-F6CE-4F0A-858E-E31FB1F19049}" destId="{3B787A08-0ABE-4A93-92E5-9D897FFB59FF}" srcOrd="0" destOrd="0" parTransId="{55C11A5B-21A3-41A4-81A0-B005735A04C3}" sibTransId="{23E9A797-714C-4A9D-99C1-0F542EF4FBD0}"/>
    <dgm:cxn modelId="{D437114E-6680-452C-9559-9907FCC8D88B}" srcId="{A864FC3E-D4B1-4EE1-A0E3-6724FA34D9DE}" destId="{68FBD5A2-A4B4-4682-A121-099A4684BFA9}" srcOrd="1" destOrd="0" parTransId="{083E0319-785C-4D89-8BE2-9DA3DA6FA5D1}" sibTransId="{3BEB7428-C04E-4FF7-99C0-1D65E129206B}"/>
    <dgm:cxn modelId="{91A3C7B4-01B9-45B6-9275-32907B76C806}" type="presOf" srcId="{7A4F74A0-42E7-4079-AD5A-F9FD158FECF3}" destId="{434A6B02-159F-4DA3-B238-C7D0F6C64304}" srcOrd="0" destOrd="0" presId="urn:microsoft.com/office/officeart/2005/8/layout/hProcess7"/>
    <dgm:cxn modelId="{15881FEE-3019-4803-A634-918CB3536429}" type="presOf" srcId="{0161FEFC-CCDD-4208-BFB0-F05CF9E68913}" destId="{39F8E464-0BB6-4DCC-9B49-A0A867BD3151}" srcOrd="0" destOrd="1" presId="urn:microsoft.com/office/officeart/2005/8/layout/hProcess7"/>
    <dgm:cxn modelId="{7A2E292E-8F26-4C6D-B065-3734FAA325C3}" type="presOf" srcId="{72536530-F6CE-4F0A-858E-E31FB1F19049}" destId="{87012839-3C75-4EE0-983E-0D51F375B4E0}" srcOrd="0" destOrd="0" presId="urn:microsoft.com/office/officeart/2005/8/layout/hProcess7"/>
    <dgm:cxn modelId="{888FA0AE-21CC-44E2-A957-3BE1CC71EA9D}" srcId="{3DBD3A05-5C0D-41E2-9EDA-CB0CE9BD69DC}" destId="{A864FC3E-D4B1-4EE1-A0E3-6724FA34D9DE}" srcOrd="1" destOrd="0" parTransId="{A021B46B-19FC-4BEC-8758-45B406B5CCEC}" sibTransId="{383EA480-2A31-4FDD-9DC2-52AFFC8DF8EB}"/>
    <dgm:cxn modelId="{E8C3B0F4-D47E-49A7-8FFD-84281AFDD493}" type="presOf" srcId="{A864FC3E-D4B1-4EE1-A0E3-6724FA34D9DE}" destId="{81C73649-3F2D-4AB0-9120-3356AC6B57B2}" srcOrd="1" destOrd="0" presId="urn:microsoft.com/office/officeart/2005/8/layout/hProcess7"/>
    <dgm:cxn modelId="{ECF86390-18F4-40B5-ACFE-F8B58C57DBBE}" type="presOf" srcId="{3B787A08-0ABE-4A93-92E5-9D897FFB59FF}" destId="{39F8E464-0BB6-4DCC-9B49-A0A867BD3151}" srcOrd="0" destOrd="0" presId="urn:microsoft.com/office/officeart/2005/8/layout/hProcess7"/>
    <dgm:cxn modelId="{51F8CF81-8F78-4FB5-B458-F198ACF36FF2}" type="presOf" srcId="{43B56B5F-CC2B-410F-9630-1E242FD694A7}" destId="{B53BB5F6-7C4C-4A0E-B292-E68A71DFDFBD}" srcOrd="0" destOrd="0" presId="urn:microsoft.com/office/officeart/2005/8/layout/hProcess7"/>
    <dgm:cxn modelId="{7890B5F5-BFBB-41AE-AFAF-F0B30071FFCA}" srcId="{3DBD3A05-5C0D-41E2-9EDA-CB0CE9BD69DC}" destId="{72536530-F6CE-4F0A-858E-E31FB1F19049}" srcOrd="0" destOrd="0" parTransId="{086706F1-C678-4147-B2CD-B8AF439344E0}" sibTransId="{71D112A5-2B6B-4B10-BD7F-1376A93CFDEE}"/>
    <dgm:cxn modelId="{64C26760-1477-4EF7-A8AE-2DF2FEDE5C8C}" srcId="{3DBD3A05-5C0D-41E2-9EDA-CB0CE9BD69DC}" destId="{7A4F74A0-42E7-4079-AD5A-F9FD158FECF3}" srcOrd="2" destOrd="0" parTransId="{E6356D9C-2C5E-41C3-B2F7-20E7913D0B44}" sibTransId="{CE8D3531-2171-4434-BCDE-95C9614078A7}"/>
    <dgm:cxn modelId="{047AD60D-7B64-499D-94D9-879154308AE9}" type="presOf" srcId="{7A4F74A0-42E7-4079-AD5A-F9FD158FECF3}" destId="{A5621AFC-D735-49DE-95C9-2A43E107B980}" srcOrd="1" destOrd="0" presId="urn:microsoft.com/office/officeart/2005/8/layout/hProcess7"/>
    <dgm:cxn modelId="{D45D938B-71FC-42EB-BE94-D7926778EBA3}" srcId="{7A4F74A0-42E7-4079-AD5A-F9FD158FECF3}" destId="{A08DB950-EBDB-4D0D-9558-0C3D0E848A43}" srcOrd="0" destOrd="0" parTransId="{5240EBE9-1BFE-43B3-97FB-0890398275B4}" sibTransId="{4F571E33-A7E4-4925-9BEE-4C471FAA0F75}"/>
    <dgm:cxn modelId="{DAC5A99F-AC91-4A96-813D-C3CCD4EEFB96}" type="presParOf" srcId="{5ACABADC-BE7D-4010-BFC0-C792090C7373}" destId="{269624DE-D7FC-4653-A813-9DFA3B48E926}" srcOrd="0" destOrd="0" presId="urn:microsoft.com/office/officeart/2005/8/layout/hProcess7"/>
    <dgm:cxn modelId="{19B570EE-CA4B-4509-AA6D-1D6E385B2491}" type="presParOf" srcId="{269624DE-D7FC-4653-A813-9DFA3B48E926}" destId="{87012839-3C75-4EE0-983E-0D51F375B4E0}" srcOrd="0" destOrd="0" presId="urn:microsoft.com/office/officeart/2005/8/layout/hProcess7"/>
    <dgm:cxn modelId="{A8754029-ADB3-48BF-AB07-06F29F5627CB}" type="presParOf" srcId="{269624DE-D7FC-4653-A813-9DFA3B48E926}" destId="{C43E18E4-3A2A-49AC-8097-7DE6213294BB}" srcOrd="1" destOrd="0" presId="urn:microsoft.com/office/officeart/2005/8/layout/hProcess7"/>
    <dgm:cxn modelId="{B6754D29-BA46-4C9A-BDF9-5BDEA9E9206C}" type="presParOf" srcId="{269624DE-D7FC-4653-A813-9DFA3B48E926}" destId="{39F8E464-0BB6-4DCC-9B49-A0A867BD3151}" srcOrd="2" destOrd="0" presId="urn:microsoft.com/office/officeart/2005/8/layout/hProcess7"/>
    <dgm:cxn modelId="{61A3B7B8-043D-46B4-97C4-99265C4217C0}" type="presParOf" srcId="{5ACABADC-BE7D-4010-BFC0-C792090C7373}" destId="{E0207687-41D9-4901-ADF1-92ED861CAA35}" srcOrd="1" destOrd="0" presId="urn:microsoft.com/office/officeart/2005/8/layout/hProcess7"/>
    <dgm:cxn modelId="{5E00B039-8642-4EE6-8A27-7139C7E000F7}" type="presParOf" srcId="{5ACABADC-BE7D-4010-BFC0-C792090C7373}" destId="{5903FC25-F7ED-4D88-A27B-940D4CE6EAC1}" srcOrd="2" destOrd="0" presId="urn:microsoft.com/office/officeart/2005/8/layout/hProcess7"/>
    <dgm:cxn modelId="{96213B6F-FC84-4C2D-8742-154687900773}" type="presParOf" srcId="{5903FC25-F7ED-4D88-A27B-940D4CE6EAC1}" destId="{531E4C30-A2C1-4116-A6D0-9862106D175C}" srcOrd="0" destOrd="0" presId="urn:microsoft.com/office/officeart/2005/8/layout/hProcess7"/>
    <dgm:cxn modelId="{E460C92F-9A2A-427F-A637-79D555C0EA5D}" type="presParOf" srcId="{5903FC25-F7ED-4D88-A27B-940D4CE6EAC1}" destId="{9A726471-73DD-49DE-A932-F416BC5CD041}" srcOrd="1" destOrd="0" presId="urn:microsoft.com/office/officeart/2005/8/layout/hProcess7"/>
    <dgm:cxn modelId="{3D159277-11F9-43F8-A367-89CB5C287107}" type="presParOf" srcId="{5903FC25-F7ED-4D88-A27B-940D4CE6EAC1}" destId="{B1610EC1-35FF-437D-8963-7DDAC985E189}" srcOrd="2" destOrd="0" presId="urn:microsoft.com/office/officeart/2005/8/layout/hProcess7"/>
    <dgm:cxn modelId="{B56C8E27-671F-4214-B584-6A5B48D708AE}" type="presParOf" srcId="{5ACABADC-BE7D-4010-BFC0-C792090C7373}" destId="{FA1D9D9F-AD28-44FD-996B-3CED48A59E69}" srcOrd="3" destOrd="0" presId="urn:microsoft.com/office/officeart/2005/8/layout/hProcess7"/>
    <dgm:cxn modelId="{94DA24D1-2898-4672-B929-3890752D863E}" type="presParOf" srcId="{5ACABADC-BE7D-4010-BFC0-C792090C7373}" destId="{5A220F90-A611-4548-A03E-7A75C1673C5E}" srcOrd="4" destOrd="0" presId="urn:microsoft.com/office/officeart/2005/8/layout/hProcess7"/>
    <dgm:cxn modelId="{9F694E6B-1C3E-40E9-BF28-8D7145C2E61C}" type="presParOf" srcId="{5A220F90-A611-4548-A03E-7A75C1673C5E}" destId="{784566B5-4EAA-4BFE-9F35-9828D1085643}" srcOrd="0" destOrd="0" presId="urn:microsoft.com/office/officeart/2005/8/layout/hProcess7"/>
    <dgm:cxn modelId="{DA37A84C-3259-4CCA-9EDB-8742588ED72E}" type="presParOf" srcId="{5A220F90-A611-4548-A03E-7A75C1673C5E}" destId="{81C73649-3F2D-4AB0-9120-3356AC6B57B2}" srcOrd="1" destOrd="0" presId="urn:microsoft.com/office/officeart/2005/8/layout/hProcess7"/>
    <dgm:cxn modelId="{73A3A1A1-74FE-4B6D-837F-99CCE13F1FA5}" type="presParOf" srcId="{5A220F90-A611-4548-A03E-7A75C1673C5E}" destId="{B53BB5F6-7C4C-4A0E-B292-E68A71DFDFBD}" srcOrd="2" destOrd="0" presId="urn:microsoft.com/office/officeart/2005/8/layout/hProcess7"/>
    <dgm:cxn modelId="{594352BD-A895-4998-9E67-588FF1BA9B77}" type="presParOf" srcId="{5ACABADC-BE7D-4010-BFC0-C792090C7373}" destId="{16344100-1149-441B-90BB-0F390AB5E8BA}" srcOrd="5" destOrd="0" presId="urn:microsoft.com/office/officeart/2005/8/layout/hProcess7"/>
    <dgm:cxn modelId="{37B259C5-C9D5-4DF8-A580-A4E76A200F45}" type="presParOf" srcId="{5ACABADC-BE7D-4010-BFC0-C792090C7373}" destId="{570D53C9-574A-4858-83AD-4AEB6502FE0C}" srcOrd="6" destOrd="0" presId="urn:microsoft.com/office/officeart/2005/8/layout/hProcess7"/>
    <dgm:cxn modelId="{1017D424-C88F-4EDD-936E-409CF62C7F8E}" type="presParOf" srcId="{570D53C9-574A-4858-83AD-4AEB6502FE0C}" destId="{0E025381-47A2-4018-B86A-384D2F2FED40}" srcOrd="0" destOrd="0" presId="urn:microsoft.com/office/officeart/2005/8/layout/hProcess7"/>
    <dgm:cxn modelId="{0EF4B42E-8236-491F-838D-93F90DF06D0E}" type="presParOf" srcId="{570D53C9-574A-4858-83AD-4AEB6502FE0C}" destId="{721249D5-5C4E-4451-A52D-402A8B0FD87D}" srcOrd="1" destOrd="0" presId="urn:microsoft.com/office/officeart/2005/8/layout/hProcess7"/>
    <dgm:cxn modelId="{C6066527-1AEE-4207-992A-52DBB3F1ACC0}" type="presParOf" srcId="{570D53C9-574A-4858-83AD-4AEB6502FE0C}" destId="{6A74A42B-FF38-479B-BA42-6921D6E222FC}" srcOrd="2" destOrd="0" presId="urn:microsoft.com/office/officeart/2005/8/layout/hProcess7"/>
    <dgm:cxn modelId="{5FDF90B2-31CB-43AA-BFCD-AB4A63119ED4}" type="presParOf" srcId="{5ACABADC-BE7D-4010-BFC0-C792090C7373}" destId="{8310EBD2-C796-46A2-9E22-3E490992AF17}" srcOrd="7" destOrd="0" presId="urn:microsoft.com/office/officeart/2005/8/layout/hProcess7"/>
    <dgm:cxn modelId="{8F7C611F-4EBF-4C4D-8732-793A62AE820F}" type="presParOf" srcId="{5ACABADC-BE7D-4010-BFC0-C792090C7373}" destId="{15C71206-2FCF-4CDB-90DD-436F30D0C649}" srcOrd="8" destOrd="0" presId="urn:microsoft.com/office/officeart/2005/8/layout/hProcess7"/>
    <dgm:cxn modelId="{C1270F0C-FA2F-47C6-BE04-EE107785EB24}" type="presParOf" srcId="{15C71206-2FCF-4CDB-90DD-436F30D0C649}" destId="{434A6B02-159F-4DA3-B238-C7D0F6C64304}" srcOrd="0" destOrd="0" presId="urn:microsoft.com/office/officeart/2005/8/layout/hProcess7"/>
    <dgm:cxn modelId="{449C87FB-D363-4184-8EA6-04258520F020}" type="presParOf" srcId="{15C71206-2FCF-4CDB-90DD-436F30D0C649}" destId="{A5621AFC-D735-49DE-95C9-2A43E107B980}" srcOrd="1" destOrd="0" presId="urn:microsoft.com/office/officeart/2005/8/layout/hProcess7"/>
    <dgm:cxn modelId="{A24BD6AF-255E-4A7C-8EFA-9296722C7ED1}" type="presParOf" srcId="{15C71206-2FCF-4CDB-90DD-436F30D0C649}" destId="{3D8C2022-0815-445C-B39F-49BC34466A0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012839-3C75-4EE0-983E-0D51F375B4E0}">
      <dsp:nvSpPr>
        <dsp:cNvPr id="0" name=""/>
        <dsp:cNvSpPr/>
      </dsp:nvSpPr>
      <dsp:spPr>
        <a:xfrm>
          <a:off x="692" y="1147680"/>
          <a:ext cx="2978050" cy="357366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One month</a:t>
          </a:r>
          <a:endParaRPr lang="he-IL" sz="2500" kern="1200" dirty="0"/>
        </a:p>
      </dsp:txBody>
      <dsp:txXfrm rot="16200000">
        <a:off x="-1166703" y="2315076"/>
        <a:ext cx="2930401" cy="595610"/>
      </dsp:txXfrm>
    </dsp:sp>
    <dsp:sp modelId="{39F8E464-0BB6-4DCC-9B49-A0A867BD3151}">
      <dsp:nvSpPr>
        <dsp:cNvPr id="0" name=""/>
        <dsp:cNvSpPr/>
      </dsp:nvSpPr>
      <dsp:spPr>
        <a:xfrm>
          <a:off x="596302" y="1147680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 generated updated list of recent Israeli related articles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Talkback recognition</a:t>
          </a:r>
          <a:endParaRPr lang="he-IL" sz="2800" kern="1200" dirty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“The Toolkit”</a:t>
          </a:r>
          <a:endParaRPr lang="he-IL" sz="2800" kern="1200" dirty="0"/>
        </a:p>
      </dsp:txBody>
      <dsp:txXfrm>
        <a:off x="596302" y="1147680"/>
        <a:ext cx="2218647" cy="3573660"/>
      </dsp:txXfrm>
    </dsp:sp>
    <dsp:sp modelId="{784566B5-4EAA-4BFE-9F35-9828D1085643}">
      <dsp:nvSpPr>
        <dsp:cNvPr id="0" name=""/>
        <dsp:cNvSpPr/>
      </dsp:nvSpPr>
      <dsp:spPr>
        <a:xfrm>
          <a:off x="3082974" y="1147680"/>
          <a:ext cx="2978050" cy="357366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Another  two months</a:t>
          </a:r>
          <a:endParaRPr lang="he-IL" sz="2500" kern="1200" dirty="0"/>
        </a:p>
      </dsp:txBody>
      <dsp:txXfrm rot="16200000">
        <a:off x="1915578" y="2315076"/>
        <a:ext cx="2930401" cy="595610"/>
      </dsp:txXfrm>
    </dsp:sp>
    <dsp:sp modelId="{9A726471-73DD-49DE-A932-F416BC5CD041}">
      <dsp:nvSpPr>
        <dsp:cNvPr id="0" name=""/>
        <dsp:cNvSpPr/>
      </dsp:nvSpPr>
      <dsp:spPr>
        <a:xfrm rot="5400000">
          <a:off x="2835460" y="3985713"/>
          <a:ext cx="524809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3BB5F6-7C4C-4A0E-B292-E68A71DFDFBD}">
      <dsp:nvSpPr>
        <dsp:cNvPr id="0" name=""/>
        <dsp:cNvSpPr/>
      </dsp:nvSpPr>
      <dsp:spPr>
        <a:xfrm>
          <a:off x="3678584" y="1147680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Users can add meta-data to articles (</a:t>
          </a:r>
          <a:r>
            <a:rPr lang="en-US" sz="2800" kern="1200" dirty="0" err="1" smtClean="0"/>
            <a:t>i.e</a:t>
          </a:r>
          <a:r>
            <a:rPr lang="en-US" sz="2800" kern="1200" dirty="0" smtClean="0"/>
            <a:t> statuses)</a:t>
          </a:r>
          <a:endParaRPr lang="en-US" sz="2800" kern="1200" dirty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The system will emphasize problematic articles</a:t>
          </a:r>
          <a:endParaRPr lang="he-IL" sz="2800" kern="1200" dirty="0"/>
        </a:p>
      </dsp:txBody>
      <dsp:txXfrm>
        <a:off x="3678584" y="1147680"/>
        <a:ext cx="2218647" cy="3573660"/>
      </dsp:txXfrm>
    </dsp:sp>
    <dsp:sp modelId="{434A6B02-159F-4DA3-B238-C7D0F6C64304}">
      <dsp:nvSpPr>
        <dsp:cNvPr id="0" name=""/>
        <dsp:cNvSpPr/>
      </dsp:nvSpPr>
      <dsp:spPr>
        <a:xfrm>
          <a:off x="6165257" y="1212685"/>
          <a:ext cx="2978050" cy="357366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Future Developments</a:t>
          </a:r>
          <a:endParaRPr lang="he-IL" sz="2500" kern="1200" dirty="0"/>
        </a:p>
      </dsp:txBody>
      <dsp:txXfrm rot="16200000">
        <a:off x="4997861" y="2380081"/>
        <a:ext cx="2930401" cy="595610"/>
      </dsp:txXfrm>
    </dsp:sp>
    <dsp:sp modelId="{721249D5-5C4E-4451-A52D-402A8B0FD87D}">
      <dsp:nvSpPr>
        <dsp:cNvPr id="0" name=""/>
        <dsp:cNvSpPr/>
      </dsp:nvSpPr>
      <dsp:spPr>
        <a:xfrm rot="5400000">
          <a:off x="5917742" y="3985713"/>
          <a:ext cx="524809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8C2022-0815-445C-B39F-49BC34466A01}">
      <dsp:nvSpPr>
        <dsp:cNvPr id="0" name=""/>
        <dsp:cNvSpPr/>
      </dsp:nvSpPr>
      <dsp:spPr>
        <a:xfrm>
          <a:off x="6760867" y="1212685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Google Maps?</a:t>
          </a:r>
          <a:endParaRPr lang="en-US" sz="2800" kern="1200" dirty="0" smtClean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Better NLP, Language translation</a:t>
          </a:r>
          <a:endParaRPr lang="he-IL" sz="2800" kern="1200" dirty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Generalize for different purposes such as PR</a:t>
          </a:r>
        </a:p>
      </dsp:txBody>
      <dsp:txXfrm>
        <a:off x="6760867" y="1212685"/>
        <a:ext cx="2218647" cy="3573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CE7860-654F-49C5-81DC-A715E56BC8C0}" type="datetimeFigureOut">
              <a:rPr lang="he-IL"/>
              <a:pPr>
                <a:defRPr/>
              </a:pPr>
              <a:t>כ"ב/אדר/תש"ע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he-I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06AB9B9-8921-4344-BD0C-4CF31D26155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DDA7-4B90-42D3-BBC7-E0DE1B1582EF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4599E-02FF-47BD-91DF-DA30153C0F5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BC25-CE99-4B46-A962-F5B8A0FA79AC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F3606-29A7-4A46-B041-6801148A5050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11C30-61EC-43D5-AADC-A256C8454C58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CF63C-C186-4A80-9595-A2E7FAA408E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D0725-0D3C-4142-BC5C-B5E1452ABCEA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72570-A480-4F8F-BE2C-86ABD89D650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0D45-0AFA-45EB-9611-DFF7699674BB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8105C-E9D2-4210-8469-6D579D4F1DF3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0F97-ED7D-499A-8B6B-9821B698D65D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ED080-A680-4E95-9319-80F1262E7359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ABA3C-7329-48C6-9070-B07A7F9F0593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7684B-02FB-4448-8579-8936061499A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D6DA-2C25-4FCD-85E4-AAB6B3ACD10E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284D6-4625-47E2-882F-5366766CEFD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AB554-1FA8-4CB8-A328-0B7EB433532B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5F498-567E-42C7-BB92-2BA8D6DC020A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4427-00AB-4922-9800-10CC5C6891C6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5C6E-98A8-4A35-AD81-E23F8686675F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2F2F-A396-4C46-B0B4-501A694A925F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6A5BA-CA56-4D4E-BA66-4D9BCE1FFE7B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0107E5-5FAA-47C1-ADD4-33E3DF546C81}" type="datetime8">
              <a:rPr lang="he-IL"/>
              <a:pPr>
                <a:defRPr/>
              </a:pPr>
              <a:t>08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0A4961-66C4-42C3-8777-A70840A6607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lorem123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Vision</a:t>
            </a:r>
            <a:endParaRPr lang="he-IL" b="1" dirty="0" smtClean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erlin Sans FB" pitchFamily="34" charset="0"/>
                <a:ea typeface="MS PGothic" pitchFamily="34" charset="-128"/>
              </a:rPr>
              <a:t>Improving the image of the state of Israel by Creating an organized platform for users to react on hostile articles and talkbacks concerning  the State of Israel. </a:t>
            </a:r>
          </a:p>
          <a:p>
            <a:pPr algn="l" rtl="0" eaLnBrk="1" fontAlgn="auto" hangingPunct="1">
              <a:spcAft>
                <a:spcPts val="0"/>
              </a:spcAft>
              <a:buNone/>
              <a:defRPr/>
            </a:pPr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Google Technologies for Web Development (TAU, 2009/2010, Semester </a:t>
            </a:r>
            <a:r>
              <a:rPr lang="en-US" dirty="0" smtClean="0"/>
              <a:t> B)</a:t>
            </a:r>
            <a:endParaRPr lang="he-IL" dirty="0"/>
          </a:p>
        </p:txBody>
      </p:sp>
      <p:pic>
        <p:nvPicPr>
          <p:cNvPr id="1026" name="Picture 2" descr="C:\Users\ELI\Documents\TAU\year3\google\1134388_israel_flag_butt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326"/>
            <a:ext cx="1428676" cy="142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Use Case</a:t>
            </a:r>
            <a:endParaRPr lang="he-IL" b="1" dirty="0" smtClean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Rami</a:t>
            </a:r>
            <a:r>
              <a:rPr lang="en-US" dirty="0" smtClean="0"/>
              <a:t>, a student from Tel-Aviv enters his </a:t>
            </a:r>
            <a:r>
              <a:rPr lang="en-US" dirty="0" err="1" smtClean="0"/>
              <a:t>facebook</a:t>
            </a:r>
            <a:r>
              <a:rPr lang="en-US" dirty="0" smtClean="0"/>
              <a:t> page. He goes to the </a:t>
            </a:r>
            <a:r>
              <a:rPr lang="en-US" dirty="0" err="1" smtClean="0"/>
              <a:t>standWithUs</a:t>
            </a:r>
            <a:r>
              <a:rPr lang="en-US" dirty="0" smtClean="0"/>
              <a:t> page where he sees the Explaining Israel app. </a:t>
            </a:r>
          </a:p>
          <a:p>
            <a:pPr algn="l" rtl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Rami</a:t>
            </a:r>
            <a:r>
              <a:rPr lang="en-US" dirty="0" smtClean="0"/>
              <a:t> picks an article concerning the last war in Gaza, he enters the link and gives Israel side of the story, using the </a:t>
            </a:r>
            <a:r>
              <a:rPr lang="en-US" dirty="0" err="1" smtClean="0"/>
              <a:t>ToolBox</a:t>
            </a:r>
            <a:r>
              <a:rPr lang="en-US" dirty="0" smtClean="0"/>
              <a:t> provided by the app.</a:t>
            </a:r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Google Technologies for Web Development (TAU, 2009/2010, Semester </a:t>
            </a:r>
            <a:r>
              <a:rPr lang="en-US" dirty="0" smtClean="0"/>
              <a:t> B)</a:t>
            </a:r>
            <a:endParaRPr lang="he-IL" dirty="0"/>
          </a:p>
        </p:txBody>
      </p:sp>
      <p:pic>
        <p:nvPicPr>
          <p:cNvPr id="1026" name="Picture 2" descr="C:\Users\ELI\Documents\TAU\year3\google\1134388_israel_flag_butt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326"/>
            <a:ext cx="1428676" cy="142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Overall Architecture</a:t>
            </a:r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Google Technologies for Web Development (TAU, 2009/2010, Semester  B)</a:t>
            </a:r>
            <a:endParaRPr lang="he-IL" dirty="0"/>
          </a:p>
        </p:txBody>
      </p:sp>
      <p:pic>
        <p:nvPicPr>
          <p:cNvPr id="1026" name="Picture 2" descr="http://blogs.microsoft.co.il/blogs/yochayk/WindowsLiveWriter/WelcomeGoogleAppEngine_8D4B/google_appengine%5B1%5D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714488"/>
            <a:ext cx="1214446" cy="1214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Goo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785926"/>
            <a:ext cx="2076450" cy="381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34" name="Picture 10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36" name="Picture 12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38" name="Picture 14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40" name="Picture 16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42" name="Picture 18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46" name="Picture 22" descr="Facebook Connec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1869" y="2357430"/>
            <a:ext cx="2041081" cy="500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48" name="Picture 24" descr="http://ucanr.org/blogs/wat/blogfiles/5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143380"/>
            <a:ext cx="1785950" cy="1780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8" name="Straight Arrow Connector 17"/>
          <p:cNvCxnSpPr/>
          <p:nvPr/>
        </p:nvCxnSpPr>
        <p:spPr>
          <a:xfrm>
            <a:off x="3122602" y="2214554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286380" y="1974840"/>
            <a:ext cx="7858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86380" y="2597144"/>
            <a:ext cx="7858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4071140" y="3500438"/>
            <a:ext cx="858050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5786" y="2577108"/>
            <a:ext cx="250033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Search for new related articles using Google News</a:t>
            </a:r>
            <a:endParaRPr lang="he-IL" dirty="0"/>
          </a:p>
        </p:txBody>
      </p:sp>
      <p:sp>
        <p:nvSpPr>
          <p:cNvPr id="31" name="TextBox 30"/>
          <p:cNvSpPr txBox="1"/>
          <p:nvPr/>
        </p:nvSpPr>
        <p:spPr>
          <a:xfrm>
            <a:off x="6000760" y="3085927"/>
            <a:ext cx="250033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“Riding on the shoulders of giants” for Account Management and foe detection</a:t>
            </a:r>
            <a:endParaRPr lang="he-IL" dirty="0"/>
          </a:p>
        </p:txBody>
      </p:sp>
      <p:sp>
        <p:nvSpPr>
          <p:cNvPr id="32" name="TextBox 31"/>
          <p:cNvSpPr txBox="1"/>
          <p:nvPr/>
        </p:nvSpPr>
        <p:spPr>
          <a:xfrm>
            <a:off x="857224" y="4143380"/>
            <a:ext cx="250033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Users:</a:t>
            </a:r>
          </a:p>
          <a:p>
            <a:pPr marL="342900" indent="-342900" algn="l" rtl="0">
              <a:buAutoNum type="alphaUcParenR"/>
            </a:pPr>
            <a:r>
              <a:rPr lang="en-US" dirty="0" smtClean="0"/>
              <a:t>Write comments on articles. </a:t>
            </a:r>
          </a:p>
          <a:p>
            <a:pPr marL="342900" indent="-342900" algn="l" rtl="0">
              <a:buAutoNum type="alphaUcParenR"/>
            </a:pPr>
            <a:r>
              <a:rPr lang="en-US" dirty="0" smtClean="0"/>
              <a:t>Give feedback to search algorithm results.</a:t>
            </a:r>
            <a:endParaRPr lang="he-IL" dirty="0"/>
          </a:p>
        </p:txBody>
      </p:sp>
      <p:pic>
        <p:nvPicPr>
          <p:cNvPr id="4098" name="Picture 2" descr="Google - Google New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1428" y="2022467"/>
            <a:ext cx="1571625" cy="381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Front Page</a:t>
            </a:r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Google Technologies for Web Development (TAU, 2009/2010, Semester  B)</a:t>
            </a:r>
            <a:endParaRPr lang="he-IL" dirty="0"/>
          </a:p>
        </p:txBody>
      </p:sp>
      <p:sp>
        <p:nvSpPr>
          <p:cNvPr id="5" name="Rectangle 4"/>
          <p:cNvSpPr/>
          <p:nvPr/>
        </p:nvSpPr>
        <p:spPr>
          <a:xfrm>
            <a:off x="1428728" y="1428736"/>
            <a:ext cx="6500858" cy="47149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1785918" y="2214554"/>
            <a:ext cx="4286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Hello, </a:t>
            </a:r>
            <a:r>
              <a:rPr lang="en-US" dirty="0" err="1" smtClean="0"/>
              <a:t>Ofir</a:t>
            </a:r>
            <a:r>
              <a:rPr lang="en-US" dirty="0" smtClean="0"/>
              <a:t>. </a:t>
            </a:r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600130"/>
            <a:ext cx="42862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ISRAELIKE</a:t>
            </a:r>
            <a:endParaRPr lang="he-IL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2772503"/>
            <a:ext cx="4714908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Top articles:</a:t>
            </a:r>
          </a:p>
          <a:p>
            <a:pPr algn="l"/>
            <a:r>
              <a:rPr lang="en-US" dirty="0" smtClean="0"/>
              <a:t>	- “Israel to break </a:t>
            </a:r>
            <a:r>
              <a:rPr lang="en-US" dirty="0" err="1" smtClean="0"/>
              <a:t>guiness</a:t>
            </a:r>
            <a:r>
              <a:rPr lang="en-US" dirty="0" smtClean="0"/>
              <a:t> record for largest plate of hummus”, Herald Tribune</a:t>
            </a:r>
            <a:endParaRPr lang="he-IL" dirty="0" smtClean="0"/>
          </a:p>
          <a:p>
            <a:pPr algn="l"/>
            <a:endParaRPr lang="he-IL" dirty="0" smtClean="0"/>
          </a:p>
          <a:p>
            <a:pPr algn="l"/>
            <a:r>
              <a:rPr lang="en-US" dirty="0" smtClean="0"/>
              <a:t>- “Israeli-Arabic movie </a:t>
            </a:r>
            <a:r>
              <a:rPr lang="en-US" dirty="0" err="1" smtClean="0"/>
              <a:t>ajami</a:t>
            </a:r>
            <a:r>
              <a:rPr lang="en-US" dirty="0" smtClean="0"/>
              <a:t> wins the </a:t>
            </a:r>
            <a:r>
              <a:rPr lang="en-US" dirty="0" err="1" smtClean="0"/>
              <a:t>oscar</a:t>
            </a:r>
            <a:r>
              <a:rPr lang="en-US" dirty="0" smtClean="0"/>
              <a:t>”, New Zealand Post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- “Dubai chief of police demands Israeli PM to resign”, Dubai Times</a:t>
            </a:r>
            <a:endParaRPr lang="he-IL" dirty="0" smtClean="0"/>
          </a:p>
          <a:p>
            <a:pPr algn="l"/>
            <a:endParaRPr lang="he-IL" dirty="0" smtClean="0"/>
          </a:p>
          <a:p>
            <a:pPr algn="l"/>
            <a:endParaRPr lang="he-IL" dirty="0"/>
          </a:p>
        </p:txBody>
      </p:sp>
      <p:sp>
        <p:nvSpPr>
          <p:cNvPr id="9" name="Rounded Rectangle 8"/>
          <p:cNvSpPr/>
          <p:nvPr/>
        </p:nvSpPr>
        <p:spPr>
          <a:xfrm>
            <a:off x="4000496" y="5500702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 Feel Lucky</a:t>
            </a:r>
            <a:endParaRPr lang="he-IL" dirty="0"/>
          </a:p>
        </p:txBody>
      </p:sp>
      <p:sp>
        <p:nvSpPr>
          <p:cNvPr id="10" name="Rounded Rectangle 9"/>
          <p:cNvSpPr/>
          <p:nvPr/>
        </p:nvSpPr>
        <p:spPr>
          <a:xfrm>
            <a:off x="6429388" y="3143248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Choose</a:t>
            </a:r>
            <a:endParaRPr lang="he-IL" dirty="0"/>
          </a:p>
        </p:txBody>
      </p:sp>
      <p:sp>
        <p:nvSpPr>
          <p:cNvPr id="11" name="Rounded Rectangle 10"/>
          <p:cNvSpPr/>
          <p:nvPr/>
        </p:nvSpPr>
        <p:spPr>
          <a:xfrm>
            <a:off x="6429388" y="3857628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Choose</a:t>
            </a:r>
            <a:endParaRPr lang="he-IL" dirty="0"/>
          </a:p>
        </p:txBody>
      </p:sp>
      <p:sp>
        <p:nvSpPr>
          <p:cNvPr id="12" name="Rounded Rectangle 11"/>
          <p:cNvSpPr/>
          <p:nvPr/>
        </p:nvSpPr>
        <p:spPr>
          <a:xfrm>
            <a:off x="6429388" y="4643446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Choose</a:t>
            </a:r>
            <a:endParaRPr lang="he-IL" dirty="0"/>
          </a:p>
        </p:txBody>
      </p:sp>
      <p:sp>
        <p:nvSpPr>
          <p:cNvPr id="14" name="Rounded Rectangle 13"/>
          <p:cNvSpPr/>
          <p:nvPr/>
        </p:nvSpPr>
        <p:spPr>
          <a:xfrm>
            <a:off x="5857884" y="5500702"/>
            <a:ext cx="192882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Report Article</a:t>
            </a:r>
            <a:endParaRPr lang="he-I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Article Page</a:t>
            </a:r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Google Technologies for Web Development (TAU, 2009/2010, Semester  B)</a:t>
            </a:r>
            <a:endParaRPr lang="he-IL" dirty="0"/>
          </a:p>
        </p:txBody>
      </p:sp>
      <p:sp>
        <p:nvSpPr>
          <p:cNvPr id="5" name="Rectangle 4"/>
          <p:cNvSpPr/>
          <p:nvPr/>
        </p:nvSpPr>
        <p:spPr>
          <a:xfrm>
            <a:off x="571472" y="1428736"/>
            <a:ext cx="8001056" cy="4572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4286248" y="3714752"/>
            <a:ext cx="45720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600079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715140" y="1500174"/>
            <a:ext cx="1785950" cy="44627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Keywords: Gaza, Siege</a:t>
            </a:r>
          </a:p>
          <a:p>
            <a:pPr algn="l" rtl="0"/>
            <a:r>
              <a:rPr lang="en-US" sz="1400" dirty="0" err="1" smtClean="0"/>
              <a:t>Lorem</a:t>
            </a:r>
            <a:r>
              <a:rPr lang="en-US" sz="1400" dirty="0" smtClean="0"/>
              <a:t> </a:t>
            </a:r>
            <a:r>
              <a:rPr lang="en-US" sz="1400" dirty="0" err="1" smtClean="0"/>
              <a:t>ipsum</a:t>
            </a:r>
            <a:r>
              <a:rPr lang="en-US" sz="1400" dirty="0" smtClean="0"/>
              <a:t> dolor sit </a:t>
            </a:r>
            <a:r>
              <a:rPr lang="en-US" sz="1400" dirty="0" err="1" smtClean="0"/>
              <a:t>amet</a:t>
            </a:r>
            <a:r>
              <a:rPr lang="en-US" sz="1400" dirty="0" smtClean="0"/>
              <a:t>, </a:t>
            </a:r>
            <a:r>
              <a:rPr lang="en-US" sz="1400" dirty="0" err="1" smtClean="0"/>
              <a:t>consectetuer</a:t>
            </a:r>
            <a:r>
              <a:rPr lang="en-US" sz="1400" dirty="0" smtClean="0"/>
              <a:t> </a:t>
            </a:r>
            <a:r>
              <a:rPr lang="en-US" sz="1400" dirty="0" err="1" smtClean="0"/>
              <a:t>adipiscing</a:t>
            </a:r>
            <a:r>
              <a:rPr lang="en-US" sz="1400" dirty="0" smtClean="0"/>
              <a:t> </a:t>
            </a:r>
            <a:r>
              <a:rPr lang="en-US" sz="1400" dirty="0" err="1" smtClean="0"/>
              <a:t>elit</a:t>
            </a:r>
            <a:r>
              <a:rPr lang="en-US" sz="1400" dirty="0" smtClean="0"/>
              <a:t>.</a:t>
            </a:r>
          </a:p>
          <a:p>
            <a:pPr algn="l" rtl="0"/>
            <a:endParaRPr lang="en-US" sz="1400" dirty="0" smtClean="0"/>
          </a:p>
          <a:p>
            <a:pPr algn="l" rtl="0"/>
            <a:r>
              <a:rPr lang="en-US" sz="1400" dirty="0" smtClean="0"/>
              <a:t>Missiles on </a:t>
            </a:r>
            <a:r>
              <a:rPr lang="en-US" sz="1400" dirty="0" err="1" smtClean="0"/>
              <a:t>Sderot</a:t>
            </a:r>
            <a:r>
              <a:rPr lang="en-US" sz="1400" dirty="0" smtClean="0"/>
              <a:t>:</a:t>
            </a:r>
          </a:p>
          <a:p>
            <a:pPr algn="l" rtl="0"/>
            <a:r>
              <a:rPr lang="en-US" sz="1400" dirty="0" smtClean="0">
                <a:hlinkClick r:id="rId3"/>
              </a:rPr>
              <a:t>http://www.youtube.com/lorem123</a:t>
            </a:r>
            <a:endParaRPr lang="en-US" sz="1400" dirty="0" smtClean="0"/>
          </a:p>
          <a:p>
            <a:pPr algn="l" rtl="0"/>
            <a:r>
              <a:rPr lang="en-US" sz="1400" dirty="0" smtClean="0"/>
              <a:t>…</a:t>
            </a:r>
          </a:p>
          <a:p>
            <a:pPr algn="l" rtl="0"/>
            <a:endParaRPr lang="en-US" sz="1400" dirty="0" smtClean="0"/>
          </a:p>
          <a:p>
            <a:pPr algn="l" rtl="0"/>
            <a:endParaRPr lang="en-US" sz="1400" dirty="0" smtClean="0"/>
          </a:p>
          <a:p>
            <a:pPr algn="l" rtl="0"/>
            <a:endParaRPr lang="en-US" sz="1400" dirty="0" smtClean="0"/>
          </a:p>
          <a:p>
            <a:pPr algn="l" rtl="0"/>
            <a:endParaRPr lang="en-US" sz="1400" dirty="0" smtClean="0"/>
          </a:p>
          <a:p>
            <a:pPr algn="l" rtl="0"/>
            <a:endParaRPr lang="en-US" sz="1400" dirty="0" smtClean="0"/>
          </a:p>
          <a:p>
            <a:pPr algn="l" rtl="0"/>
            <a:endParaRPr lang="en-US" sz="1400" dirty="0" smtClean="0"/>
          </a:p>
          <a:p>
            <a:pPr algn="l" rtl="0"/>
            <a:endParaRPr lang="en-US" sz="1400" dirty="0" smtClean="0"/>
          </a:p>
          <a:p>
            <a:pPr algn="l" rtl="0"/>
            <a:r>
              <a:rPr lang="en-US" sz="1400" dirty="0" smtClean="0"/>
              <a:t>Also covering this:</a:t>
            </a:r>
          </a:p>
          <a:p>
            <a:pPr algn="l" rtl="0"/>
            <a:r>
              <a:rPr lang="en-US" sz="1400" dirty="0" smtClean="0"/>
              <a:t>Ari S., </a:t>
            </a:r>
            <a:r>
              <a:rPr lang="en-US" sz="1400" dirty="0" err="1" smtClean="0"/>
              <a:t>Hadar</a:t>
            </a:r>
            <a:r>
              <a:rPr lang="en-US" sz="1400" dirty="0" smtClean="0"/>
              <a:t> W.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715140" y="4000504"/>
            <a:ext cx="164307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Help Needed</a:t>
            </a:r>
            <a:endParaRPr lang="he-IL" dirty="0"/>
          </a:p>
        </p:txBody>
      </p:sp>
      <p:sp>
        <p:nvSpPr>
          <p:cNvPr id="13" name="Rounded Rectangle 12"/>
          <p:cNvSpPr/>
          <p:nvPr/>
        </p:nvSpPr>
        <p:spPr>
          <a:xfrm>
            <a:off x="6715140" y="4500570"/>
            <a:ext cx="164307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Irrelevant</a:t>
            </a:r>
            <a:endParaRPr lang="he-IL" dirty="0"/>
          </a:p>
        </p:txBody>
      </p:sp>
      <p:sp>
        <p:nvSpPr>
          <p:cNvPr id="15" name="Rounded Rectangle 14"/>
          <p:cNvSpPr/>
          <p:nvPr/>
        </p:nvSpPr>
        <p:spPr>
          <a:xfrm>
            <a:off x="6715140" y="5000636"/>
            <a:ext cx="164307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No talk-backs</a:t>
            </a:r>
            <a:endParaRPr lang="he-I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I\Documents\TAU\year3\google\1134388_israel_flag_butt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326"/>
            <a:ext cx="1428676" cy="1428674"/>
          </a:xfrm>
          <a:prstGeom prst="rect">
            <a:avLst/>
          </a:prstGeom>
          <a:noFill/>
        </p:spPr>
      </p:pic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Estimations</a:t>
            </a:r>
            <a:endParaRPr lang="he-IL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928671"/>
          <a:ext cx="9144000" cy="5869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1077</TotalTime>
  <Words>316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Vision</vt:lpstr>
      <vt:lpstr>Use Case</vt:lpstr>
      <vt:lpstr>Overall Architecture</vt:lpstr>
      <vt:lpstr>Front Page</vt:lpstr>
      <vt:lpstr>Article Page</vt:lpstr>
      <vt:lpstr>Estimations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בורסת ה"טרנדים"</dc:title>
  <dc:creator>Omri Dekalo</dc:creator>
  <cp:lastModifiedBy>ELI</cp:lastModifiedBy>
  <cp:revision>58</cp:revision>
  <dcterms:created xsi:type="dcterms:W3CDTF">2009-10-28T17:22:52Z</dcterms:created>
  <dcterms:modified xsi:type="dcterms:W3CDTF">2010-03-08T07:54:20Z</dcterms:modified>
</cp:coreProperties>
</file>